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88" r:id="rId4"/>
    <p:sldId id="257" r:id="rId5"/>
    <p:sldId id="27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D93A7"/>
    <a:srgbClr val="167180"/>
    <a:srgbClr val="88C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3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14EA5E-D71A-477B-8491-B5B51F5BFA78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EC60116-6E59-47B2-9A36-68D9358EEB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118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D634B05F-FE4A-4FED-916A-C4180C5B81FD}" type="slidenum">
              <a:rPr lang="en-US" altLang="en-US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184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CA216514-E0BF-4A2C-9811-513F26BFE60B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04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/>
              <a:t>Renee’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05AB7375-F0B9-4D39-BC04-525AC36DAF9F}" type="slidenum">
              <a:rPr lang="en-US" altLang="en-US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3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 smtClean="0"/>
              <a:t>Renee’ (student benefits)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9DA4FC93-4669-4BF1-BF62-F7E9D25B5176}" type="slidenum">
              <a:rPr lang="en-US" altLang="en-US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175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0B705-A84E-457F-9EF8-58D71587773F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D2F947F-050E-4E8D-89E1-92B28829DE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808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959A3-DFBA-49C3-BE55-2E4CC7E1FD8E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79AA2-FFF9-4806-B057-0E2287900D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126385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913C5-886D-449D-87AD-DEFB27323A23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06CA9-1869-451D-A5CD-5CF96E1FFC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2283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63A7D-3D44-4904-B381-B8F57DFA9E1B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74922-461F-423F-858D-2DBD7AE01C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678496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C974E-0146-41D2-88C6-289ECA5B3D88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C0EB2092-C4FD-4CB8-B8FD-806430F1E5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7509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D9CD8-E6C5-4099-A2E2-9493A115299C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7499B-08C4-421F-85BE-92D27A7FF1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3208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FAA30-3EE3-400D-8464-309A9CDAF723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7EAD5-4764-4231-89AE-C919721ABA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72734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36F15-FFC9-413F-956D-CEED3BF106E1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3D913-BEA3-4847-A786-5ED168298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27677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9C1E9-0874-40C9-A281-A6D7AF692BE4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63E0B-F507-4FEF-BF5C-4504B00D37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36343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78386-6CC2-476D-9E14-3741F897A276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2C305-80F6-48D5-9DAC-604B48ADA1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630398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76160-AC7D-4A89-B18A-C5EB4037BDC5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9EF4B6F-F89B-4CD1-B231-678D4B273D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17704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010C78-355B-45AA-A897-59120A4E57F2}" type="datetimeFigureOut">
              <a:rPr lang="en-US"/>
              <a:pPr>
                <a:defRPr/>
              </a:pPr>
              <a:t>10/29/2015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7EF0DCBD-650F-4845-9061-0E44B23FB547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84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5" r:id="rId9"/>
    <p:sldLayoutId id="2147483681" r:id="rId10"/>
    <p:sldLayoutId id="2147483682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2400" y="1676400"/>
            <a:ext cx="9144000" cy="1600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5400" i="1" dirty="0" smtClean="0"/>
              <a:t>Setting Clear Learning Targets</a:t>
            </a:r>
            <a:endParaRPr lang="en-US" sz="5400" i="1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US" altLang="en-US" smtClean="0"/>
              <a:t>Russell County Schools</a:t>
            </a:r>
          </a:p>
          <a:p>
            <a:pPr marR="0"/>
            <a:r>
              <a:rPr lang="en-US" altLang="en-US" smtClean="0"/>
              <a:t>December 8, 2010</a:t>
            </a:r>
          </a:p>
          <a:p>
            <a:pPr marR="0"/>
            <a:r>
              <a:rPr lang="en-US" altLang="en-US" smtClean="0"/>
              <a:t>Pam Wilson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n-US" altLang="en-US" smtClean="0"/>
          </a:p>
        </p:txBody>
      </p:sp>
      <p:graphicFrame>
        <p:nvGraphicFramePr>
          <p:cNvPr id="614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Photo Editor Photo" r:id="rId4" imgW="8888066" imgH="7706801" progId="">
                  <p:embed/>
                </p:oleObj>
              </mc:Choice>
              <mc:Fallback>
                <p:oleObj name="Photo Editor Photo" r:id="rId4" imgW="8888066" imgH="7706801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0600" y="1371600"/>
            <a:ext cx="5867400" cy="38862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C:\Users\user\Desktop\targe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399"/>
            <a:ext cx="6019800" cy="60960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990600" y="1600200"/>
            <a:ext cx="5943600" cy="35052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378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8153400" cy="381000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7700" b="1" dirty="0" smtClean="0">
                <a:latin typeface="Eras Medium ITC" pitchFamily="34" charset="0"/>
              </a:rPr>
              <a:t>Explain the benefits of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7700" b="1" dirty="0" smtClean="0">
                <a:latin typeface="Eras Medium ITC" pitchFamily="34" charset="0"/>
              </a:rPr>
              <a:t>       Clear Learning Targets.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endParaRPr lang="en-US" sz="7700" b="1" dirty="0" smtClean="0">
              <a:latin typeface="Eras Medium ITC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 panose="05020102010507070707" pitchFamily="18" charset="2"/>
              <a:buNone/>
              <a:defRPr/>
            </a:pPr>
            <a:r>
              <a:rPr lang="en-US" sz="7700" b="1" dirty="0" smtClean="0">
                <a:latin typeface="Eras Medium ITC" pitchFamily="34" charset="0"/>
              </a:rPr>
              <a:t>Write a clear learning target for a class you teach.</a:t>
            </a:r>
            <a:endParaRPr lang="en-US" sz="7700" dirty="0" smtClean="0">
              <a:latin typeface="Eras Medium ITC" pitchFamily="34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B489A033-23A7-42D8-BFF9-2007C44CC7A4}" type="slidenum">
              <a:rPr lang="en-US" altLang="en-US">
                <a:solidFill>
                  <a:srgbClr val="045C75"/>
                </a:solidFill>
              </a:rPr>
              <a:pPr/>
              <a:t>4</a:t>
            </a:fld>
            <a:endParaRPr lang="en-US" altLang="en-US">
              <a:solidFill>
                <a:srgbClr val="045C75"/>
              </a:solidFill>
            </a:endParaRPr>
          </a:p>
        </p:txBody>
      </p:sp>
      <p:pic>
        <p:nvPicPr>
          <p:cNvPr id="7172" name="Picture 2" descr="C:\Documents and Settings\reyates\Local Settings\Temporary Internet Files\Content.IE5\0J4LYZ2F\MC90038402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112" y="4495800"/>
            <a:ext cx="1944688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 txBox="1">
            <a:spLocks noChangeArrowheads="1"/>
          </p:cNvSpPr>
          <p:nvPr/>
        </p:nvSpPr>
        <p:spPr bwMode="auto">
          <a:xfrm>
            <a:off x="381000" y="609600"/>
            <a:ext cx="46482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Students who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can identify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what they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are learning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significantly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outscore 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those who cannot.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r>
              <a:rPr lang="en-US" altLang="en-US" sz="4000" b="1" i="1"/>
              <a:t>		    ~ </a:t>
            </a:r>
            <a:r>
              <a:rPr lang="en-US" altLang="en-US" sz="2800">
                <a:latin typeface="Arial" panose="020B0604020202020204" pitchFamily="34" charset="0"/>
              </a:rPr>
              <a:t>Robert Marzano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None/>
            </a:pPr>
            <a:endParaRPr lang="en-US" altLang="en-US" sz="270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7371F7F1-9B79-4600-87EB-1A6ED40CA7EF}" type="slidenum">
              <a:rPr lang="en-US" altLang="en-US">
                <a:solidFill>
                  <a:srgbClr val="045C75"/>
                </a:solidFill>
              </a:rPr>
              <a:pPr/>
              <a:t>5</a:t>
            </a:fld>
            <a:endParaRPr lang="en-US" altLang="en-US">
              <a:solidFill>
                <a:srgbClr val="045C75"/>
              </a:solidFill>
            </a:endParaRPr>
          </a:p>
        </p:txBody>
      </p:sp>
      <p:pic>
        <p:nvPicPr>
          <p:cNvPr id="24580" name="Picture 2" descr="http://www.offthemarkcartoons.com/cartoons/1989-01-0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57200"/>
            <a:ext cx="4133850" cy="551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626</TotalTime>
  <Words>61</Words>
  <Application>Microsoft Office PowerPoint</Application>
  <PresentationFormat>On-screen Show (4:3)</PresentationFormat>
  <Paragraphs>24</Paragraphs>
  <Slides>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Constantia</vt:lpstr>
      <vt:lpstr>Eras Medium ITC</vt:lpstr>
      <vt:lpstr>Wingdings</vt:lpstr>
      <vt:lpstr>Wingdings 2</vt:lpstr>
      <vt:lpstr>Flow</vt:lpstr>
      <vt:lpstr>Photo Editor Photo</vt:lpstr>
      <vt:lpstr>Setting Clear Learning Targets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Targets</dc:title>
  <dc:creator>pam wilson</dc:creator>
  <cp:lastModifiedBy>Ginger McKinney</cp:lastModifiedBy>
  <cp:revision>52</cp:revision>
  <dcterms:created xsi:type="dcterms:W3CDTF">2010-12-01T20:36:40Z</dcterms:created>
  <dcterms:modified xsi:type="dcterms:W3CDTF">2015-10-29T06:52:58Z</dcterms:modified>
</cp:coreProperties>
</file>